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56" r:id="rId5"/>
    <p:sldId id="263" r:id="rId6"/>
    <p:sldId id="266" r:id="rId7"/>
    <p:sldId id="267" r:id="rId8"/>
    <p:sldId id="268" r:id="rId9"/>
    <p:sldId id="26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babuprakash@outlook.com" userId="ccedc2990a31ffa0" providerId="LiveId" clId="{C61DBBFE-C707-4DD1-9A01-DCAF2BC8BB8E}"/>
    <pc:docChg chg="custSel modSld">
      <pc:chgData name="arunbabuprakash@outlook.com" userId="ccedc2990a31ffa0" providerId="LiveId" clId="{C61DBBFE-C707-4DD1-9A01-DCAF2BC8BB8E}" dt="2025-01-19T11:35:55.813" v="0" actId="478"/>
      <pc:docMkLst>
        <pc:docMk/>
      </pc:docMkLst>
      <pc:sldChg chg="delSp mod delAnim">
        <pc:chgData name="arunbabuprakash@outlook.com" userId="ccedc2990a31ffa0" providerId="LiveId" clId="{C61DBBFE-C707-4DD1-9A01-DCAF2BC8BB8E}" dt="2025-01-19T11:35:55.813" v="0" actId="478"/>
        <pc:sldMkLst>
          <pc:docMk/>
          <pc:sldMk cId="350171259" sldId="269"/>
        </pc:sldMkLst>
        <pc:picChg chg="del">
          <ac:chgData name="arunbabuprakash@outlook.com" userId="ccedc2990a31ffa0" providerId="LiveId" clId="{C61DBBFE-C707-4DD1-9A01-DCAF2BC8BB8E}" dt="2025-01-19T11:35:55.813" v="0" actId="478"/>
          <ac:picMkLst>
            <pc:docMk/>
            <pc:sldMk cId="350171259" sldId="269"/>
            <ac:picMk id="4" creationId="{F49CF0B6-B6A0-048E-F2F4-E8DA9D41FD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linkedin.com/posts/arun8nov_python-webscraping-dataautomation-activity-7283831067709521920-uxnn?utm_source=share&amp;utm_medium=member_desktop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arun8nov/Portfolios/blob/main/Projects/Pb5_Rainfall%20data%20analysis%20of%20TN/Automate%20Web%20Scrab/Automating%20Data%20Retrieval%20from%20the%20Web%20with%20Selenium.ipyn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0905" y="6015853"/>
            <a:ext cx="3433187" cy="754025"/>
          </a:xfrm>
        </p:spPr>
        <p:txBody>
          <a:bodyPr>
            <a:normAutofit/>
          </a:bodyPr>
          <a:lstStyle/>
          <a:p>
            <a:r>
              <a:rPr lang="en-US" sz="2800" dirty="0"/>
              <a:t>Arunprakash Babu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1556923"/>
            <a:ext cx="11498644" cy="2743772"/>
          </a:xfrm>
        </p:spPr>
        <p:txBody>
          <a:bodyPr numCol="1">
            <a:normAutofit/>
          </a:bodyPr>
          <a:lstStyle/>
          <a:p>
            <a:r>
              <a:rPr lang="en-US" sz="6000" b="1" dirty="0"/>
              <a:t>Automating Rainfall Data Collection </a:t>
            </a:r>
            <a:br>
              <a:rPr lang="en-US" sz="6000" b="1" dirty="0"/>
            </a:br>
            <a:r>
              <a:rPr lang="en-US" sz="6000" b="1" dirty="0"/>
              <a:t>for Tamil Nadu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53BD0EF-D9D5-1B5D-2F6B-689AEF9D7C89}"/>
              </a:ext>
            </a:extLst>
          </p:cNvPr>
          <p:cNvSpPr txBox="1">
            <a:spLocks/>
          </p:cNvSpPr>
          <p:nvPr/>
        </p:nvSpPr>
        <p:spPr>
          <a:xfrm>
            <a:off x="6784311" y="4300695"/>
            <a:ext cx="4982309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Efficiency and Automation with Python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A736-0004-B554-7BC0-49B3EC3F4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C7EBECC5-2D1F-B27E-35F0-AF4BB7A47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D17B388-408D-63B6-28F8-A505BEF9F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632" y="532372"/>
            <a:ext cx="2524431" cy="754025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The Problem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CDACD6-6C16-540C-5915-BCC0AB331D47}"/>
              </a:ext>
            </a:extLst>
          </p:cNvPr>
          <p:cNvSpPr txBox="1"/>
          <p:nvPr/>
        </p:nvSpPr>
        <p:spPr>
          <a:xfrm>
            <a:off x="1071716" y="1502020"/>
            <a:ext cx="61746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data collection for historical rainfall data from a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direct URL generation</a:t>
            </a:r>
            <a:r>
              <a:rPr lang="en-US" dirty="0"/>
              <a:t> for date-based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Time-consuming process of </a:t>
            </a:r>
            <a:r>
              <a:rPr lang="en-US" b="1" dirty="0"/>
              <a:t>inputting dates, saving HTML, and extracting data manually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Inefficient for large datasets (e.g., years of daily data).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E7966-23EC-2009-5392-418084F911B5}"/>
              </a:ext>
            </a:extLst>
          </p:cNvPr>
          <p:cNvSpPr txBox="1"/>
          <p:nvPr/>
        </p:nvSpPr>
        <p:spPr>
          <a:xfrm>
            <a:off x="4360607" y="4657240"/>
            <a:ext cx="61746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 data collection for historical rainfall data from a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direct URL generation</a:t>
            </a:r>
            <a:r>
              <a:rPr lang="en-US" dirty="0"/>
              <a:t> for date-based queries.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Time-consuming process of </a:t>
            </a:r>
            <a:r>
              <a:rPr lang="en-US" b="1" dirty="0"/>
              <a:t>inputting dates, saving HTML, and extracting data manually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Inefficient for large datasets (e.g., years of daily data).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46911DA-2E68-991D-E262-6330E65A1557}"/>
              </a:ext>
            </a:extLst>
          </p:cNvPr>
          <p:cNvSpPr txBox="1">
            <a:spLocks/>
          </p:cNvSpPr>
          <p:nvPr/>
        </p:nvSpPr>
        <p:spPr>
          <a:xfrm>
            <a:off x="2193209" y="3593005"/>
            <a:ext cx="4334796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Goals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371811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FB21-C51C-7456-C5D6-6E03E9506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FF434526-D2FC-61F1-5F97-9E3A226F4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A536823-F548-5250-9301-4434BEFB9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3546"/>
            <a:ext cx="3637936" cy="754025"/>
          </a:xfrm>
        </p:spPr>
        <p:txBody>
          <a:bodyPr>
            <a:normAutofit/>
          </a:bodyPr>
          <a:lstStyle/>
          <a:p>
            <a:r>
              <a:rPr lang="en-IN" b="1" dirty="0"/>
              <a:t>Tools and Libraries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93D6BE-FAB0-7FFC-3912-F0290E9939F9}"/>
              </a:ext>
            </a:extLst>
          </p:cNvPr>
          <p:cNvSpPr txBox="1"/>
          <p:nvPr/>
        </p:nvSpPr>
        <p:spPr>
          <a:xfrm>
            <a:off x="108155" y="1413530"/>
            <a:ext cx="5781368" cy="278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Selenium:</a:t>
            </a:r>
            <a:r>
              <a:rPr lang="en-IN" dirty="0"/>
              <a:t> For browser automation.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BeautifulSoup</a:t>
            </a:r>
            <a:r>
              <a:rPr lang="en-US" b="1" dirty="0"/>
              <a:t>:</a:t>
            </a:r>
            <a:r>
              <a:rPr lang="en-US" dirty="0"/>
              <a:t> For parsing HTML content.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pandas:</a:t>
            </a:r>
            <a:r>
              <a:rPr lang="en-IN" dirty="0"/>
              <a:t> For data transformation and storage.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Chrome WebDriver:</a:t>
            </a:r>
            <a:r>
              <a:rPr lang="en-US" dirty="0"/>
              <a:t> To interface with the browser.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datetime:</a:t>
            </a:r>
            <a:r>
              <a:rPr lang="en-US" dirty="0"/>
              <a:t> To manage date ranges programmatically.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DFF9365-5FB5-75CD-07E5-E9A9B2F16FFF}"/>
              </a:ext>
            </a:extLst>
          </p:cNvPr>
          <p:cNvSpPr txBox="1">
            <a:spLocks/>
          </p:cNvSpPr>
          <p:nvPr/>
        </p:nvSpPr>
        <p:spPr>
          <a:xfrm>
            <a:off x="5697794" y="463545"/>
            <a:ext cx="3637936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Solution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7B62B-4062-E96D-B136-8120CA5A7F65}"/>
              </a:ext>
            </a:extLst>
          </p:cNvPr>
          <p:cNvSpPr txBox="1"/>
          <p:nvPr/>
        </p:nvSpPr>
        <p:spPr>
          <a:xfrm>
            <a:off x="5997658" y="1413530"/>
            <a:ext cx="61746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User inputs start and end dates.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b="1" dirty="0"/>
              <a:t>Selenium</a:t>
            </a:r>
            <a:r>
              <a:rPr lang="en-IN" dirty="0"/>
              <a:t> simulates manual interaction: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	Opens the website.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	Selects date-based search options.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	Enters dates and submits queries.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 err="1"/>
              <a:t>BeautifulSoup</a:t>
            </a:r>
            <a:r>
              <a:rPr lang="en-US" dirty="0"/>
              <a:t> extracts rainfall data from the results.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pandas</a:t>
            </a:r>
            <a:r>
              <a:rPr lang="en-US" dirty="0"/>
              <a:t> structures and processes data into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Data is saved to a CSV file for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65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A5620-53C5-3E85-3733-55F71A97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BA6C69FC-E76A-E6B0-A63D-BAC602D8F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1B8005D-4538-2225-65FF-6BFA9A7ED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631" y="532372"/>
            <a:ext cx="4227871" cy="754025"/>
          </a:xfrm>
        </p:spPr>
        <p:txBody>
          <a:bodyPr>
            <a:normAutofit fontScale="92500"/>
          </a:bodyPr>
          <a:lstStyle/>
          <a:p>
            <a:r>
              <a:rPr lang="en-IN" b="1" dirty="0"/>
              <a:t>Input and Data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D9C9C-001A-4CBC-5391-3698C986B971}"/>
              </a:ext>
            </a:extLst>
          </p:cNvPr>
          <p:cNvSpPr txBox="1"/>
          <p:nvPr/>
        </p:nvSpPr>
        <p:spPr>
          <a:xfrm>
            <a:off x="1071716" y="1502020"/>
            <a:ext cx="6174658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Input and Data Handling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Prompt:</a:t>
            </a:r>
            <a:r>
              <a:rPr lang="en-US" dirty="0"/>
              <a:t> "Enter start and end dates in dd-mm-</a:t>
            </a:r>
            <a:r>
              <a:rPr lang="en-US" dirty="0" err="1"/>
              <a:t>yyyy</a:t>
            </a:r>
            <a:r>
              <a:rPr lang="en-US" dirty="0"/>
              <a:t> format."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Example: </a:t>
            </a:r>
            <a:r>
              <a:rPr lang="en-IN" b="1" dirty="0"/>
              <a:t>01-01-2024 to 10-01-2024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b="1" dirty="0"/>
              <a:t>Date Range Generation: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Programmatically creates a list of dates for iteration.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47FAC7-9998-B520-A645-B5036426C9CD}"/>
              </a:ext>
            </a:extLst>
          </p:cNvPr>
          <p:cNvSpPr txBox="1"/>
          <p:nvPr/>
        </p:nvSpPr>
        <p:spPr>
          <a:xfrm>
            <a:off x="1071716" y="4663204"/>
            <a:ext cx="617465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Web Scraping Steps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Navigate to the Tamil Nadu Smart RIMES rainfall data page.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options for daily rainfall.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Input dates and submit search queries using Selenium.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DCD40B0-65CE-9137-ABC2-87BDB37F9C04}"/>
              </a:ext>
            </a:extLst>
          </p:cNvPr>
          <p:cNvSpPr txBox="1">
            <a:spLocks/>
          </p:cNvSpPr>
          <p:nvPr/>
        </p:nvSpPr>
        <p:spPr>
          <a:xfrm>
            <a:off x="314631" y="3695186"/>
            <a:ext cx="4334796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Dynamic Web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EB560-59D8-CF77-7014-60903C7A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4" y="1073121"/>
            <a:ext cx="4549385" cy="42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D17A3-7967-F122-5B83-BD23517C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F85E6412-CE2A-CD05-2FF7-D81F35B4F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C87CFBF-0BEE-9103-350C-4299A201B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631" y="532372"/>
            <a:ext cx="6666272" cy="754025"/>
          </a:xfrm>
        </p:spPr>
        <p:txBody>
          <a:bodyPr>
            <a:normAutofit/>
          </a:bodyPr>
          <a:lstStyle/>
          <a:p>
            <a:r>
              <a:rPr lang="en-IN" b="1" dirty="0"/>
              <a:t>Data Extraction and Transformation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8EAF15-4CFD-406D-AD18-FE33ABB2AF63}"/>
              </a:ext>
            </a:extLst>
          </p:cNvPr>
          <p:cNvSpPr txBox="1"/>
          <p:nvPr/>
        </p:nvSpPr>
        <p:spPr>
          <a:xfrm>
            <a:off x="1248696" y="1925313"/>
            <a:ext cx="6174658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Data Parsing with </a:t>
            </a:r>
            <a:r>
              <a:rPr lang="en-IN" b="1" dirty="0" err="1"/>
              <a:t>BeautifulSoup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Extracts tabular data from 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Handles cases where no rainfall data is available: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Inserts </a:t>
            </a:r>
            <a:r>
              <a:rPr lang="en-US" b="1" dirty="0"/>
              <a:t>0 rainfall</a:t>
            </a:r>
            <a:r>
              <a:rPr lang="en-US" dirty="0"/>
              <a:t> for those dates.</a:t>
            </a:r>
          </a:p>
          <a:p>
            <a:pPr>
              <a:lnSpc>
                <a:spcPct val="150000"/>
              </a:lnSpc>
            </a:pPr>
            <a:r>
              <a:rPr lang="en-IN" b="1" dirty="0"/>
              <a:t>Data Cleaning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Converts columns to numeric types.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Structures data into a pandas </a:t>
            </a:r>
            <a:r>
              <a:rPr lang="en-IN" dirty="0" err="1"/>
              <a:t>DataFrame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25EDBE-BD94-E069-8FBC-C946C0D36B56}"/>
              </a:ext>
            </a:extLst>
          </p:cNvPr>
          <p:cNvSpPr txBox="1">
            <a:spLocks/>
          </p:cNvSpPr>
          <p:nvPr/>
        </p:nvSpPr>
        <p:spPr>
          <a:xfrm>
            <a:off x="6980903" y="1665873"/>
            <a:ext cx="4370439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Code Snippet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4C92D-7611-4889-AAA5-9C587C45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539460"/>
            <a:ext cx="5073446" cy="33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4175-FEE0-85D8-C280-4CDCA6E4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hlinkClick r:id="rId2"/>
            <a:extLst>
              <a:ext uri="{FF2B5EF4-FFF2-40B4-BE49-F238E27FC236}">
                <a16:creationId xmlns:a16="http://schemas.microsoft.com/office/drawing/2014/main" id="{C30B6889-7377-6B5B-0445-884CFE9DD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0981233-BF71-A562-37C1-F96607708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576" y="195360"/>
            <a:ext cx="4693920" cy="754025"/>
          </a:xfrm>
        </p:spPr>
        <p:txBody>
          <a:bodyPr>
            <a:normAutofit/>
          </a:bodyPr>
          <a:lstStyle/>
          <a:p>
            <a:r>
              <a:rPr lang="en-IN" b="1" dirty="0"/>
              <a:t>Results and Performance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92FE40-5107-DA69-55A9-4A1C17497E85}"/>
              </a:ext>
            </a:extLst>
          </p:cNvPr>
          <p:cNvSpPr txBox="1"/>
          <p:nvPr/>
        </p:nvSpPr>
        <p:spPr>
          <a:xfrm>
            <a:off x="821976" y="899153"/>
            <a:ext cx="6174658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Before Automation: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Hours to take per year of data.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After Automation: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Data retrieval is fully automated and hands-off, completing within 40-50 minutes for a year's worth of data, significantly improving efficiency.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Output:</a:t>
            </a:r>
            <a:r>
              <a:rPr lang="en-US" dirty="0"/>
              <a:t> Data saved to a CSV for analysis.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FC6ECB3-7DD7-06F2-868A-D01A8F764E6B}"/>
              </a:ext>
            </a:extLst>
          </p:cNvPr>
          <p:cNvSpPr txBox="1">
            <a:spLocks/>
          </p:cNvSpPr>
          <p:nvPr/>
        </p:nvSpPr>
        <p:spPr>
          <a:xfrm>
            <a:off x="0" y="2975785"/>
            <a:ext cx="4693920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Benefits and Takeaway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CA828-5EFA-0645-DF09-034F86012E3B}"/>
              </a:ext>
            </a:extLst>
          </p:cNvPr>
          <p:cNvSpPr txBox="1"/>
          <p:nvPr/>
        </p:nvSpPr>
        <p:spPr>
          <a:xfrm>
            <a:off x="575840" y="3831984"/>
            <a:ext cx="527402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Efficiency:</a:t>
            </a:r>
            <a:r>
              <a:rPr lang="en-US" dirty="0"/>
              <a:t> Time-saving for large datasets.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Accuracy:</a:t>
            </a:r>
            <a:r>
              <a:rPr lang="en-IN" dirty="0"/>
              <a:t> Reduces manual errors.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r>
              <a:rPr lang="en-US" dirty="0"/>
              <a:t> Easily extendable to multiple date ranges.</a:t>
            </a:r>
          </a:p>
        </p:txBody>
      </p:sp>
      <p:pic>
        <p:nvPicPr>
          <p:cNvPr id="16" name="Picture 15">
            <a:hlinkClick r:id="rId4"/>
            <a:extLst>
              <a:ext uri="{FF2B5EF4-FFF2-40B4-BE49-F238E27FC236}">
                <a16:creationId xmlns:a16="http://schemas.microsoft.com/office/drawing/2014/main" id="{8F384237-24C8-8B6B-EBBE-4E716D2C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266" y="5543350"/>
            <a:ext cx="1060161" cy="10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6401-EEA8-655E-FB9B-DA7C8901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7DD9C314-A53A-B654-E30F-3EE226D8A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61D289-41C7-4788-9947-C7A98E2B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19" y="880055"/>
            <a:ext cx="2362199" cy="754025"/>
          </a:xfrm>
        </p:spPr>
        <p:txBody>
          <a:bodyPr>
            <a:normAutofit/>
          </a:bodyPr>
          <a:lstStyle/>
          <a:p>
            <a:r>
              <a:rPr lang="en-IN" b="1" dirty="0"/>
              <a:t>Conclusion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E17A4-D73C-94C2-5A37-2F4979713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36455"/>
            <a:ext cx="9144000" cy="1570301"/>
          </a:xfrm>
        </p:spPr>
        <p:txBody>
          <a:bodyPr>
            <a:normAutofit/>
          </a:bodyPr>
          <a:lstStyle/>
          <a:p>
            <a:r>
              <a:rPr lang="en-IN" b="1" dirty="0"/>
              <a:t>Thank You!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AEFCC-F30E-7127-DBF5-DC668353714B}"/>
              </a:ext>
            </a:extLst>
          </p:cNvPr>
          <p:cNvSpPr txBox="1"/>
          <p:nvPr/>
        </p:nvSpPr>
        <p:spPr>
          <a:xfrm>
            <a:off x="1310640" y="1660717"/>
            <a:ext cx="61772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Automation transforms repetitive tasks into streamlined workflows.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project demonstrates the power of </a:t>
            </a:r>
            <a:r>
              <a:rPr lang="en-US" b="1" dirty="0"/>
              <a:t>Python, Selenium, and </a:t>
            </a:r>
            <a:r>
              <a:rPr lang="en-US" b="1" dirty="0" err="1"/>
              <a:t>BeautifulSoup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019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96</TotalTime>
  <Words>432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Depth</vt:lpstr>
      <vt:lpstr>Automating Rainfall Data Collection  for Tamil Nadu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arunbabuprakash@outlook.com</dc:creator>
  <cp:lastModifiedBy>arunbabuprakash@outlook.com</cp:lastModifiedBy>
  <cp:revision>1</cp:revision>
  <dcterms:created xsi:type="dcterms:W3CDTF">2025-01-19T09:52:15Z</dcterms:created>
  <dcterms:modified xsi:type="dcterms:W3CDTF">2025-01-19T11:35:58Z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